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N.M.S SERMATHAI VASAN COLLEGE FOR WOMEN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MS.P.SATHYA MA.,M.PHIL.,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ENGLISH</a:t>
            </a: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ambition related quote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7467600" cy="57245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Related image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1" y="2362200"/>
            <a:ext cx="3505200" cy="2971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 descr="Image result for ambitions in life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362200"/>
            <a:ext cx="3476625" cy="2971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Related image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81200"/>
            <a:ext cx="3352800" cy="3200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 descr="Related image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3657600" cy="32003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 result for ambitions in lif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0"/>
            <a:ext cx="8001000" cy="533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age result for ambitions in lif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6858000" cy="37719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6477000" cy="4038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7162800" cy="57150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95400"/>
            <a:ext cx="6858000" cy="47243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 result for ambitions in lif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609600"/>
            <a:ext cx="6705600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ambitions in lif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90600"/>
            <a:ext cx="7010400" cy="5181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ambition related quote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02911"/>
            <a:ext cx="8229600" cy="43205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lated im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48669"/>
            <a:ext cx="7391399" cy="43521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0AEA44BDC0A541A22EC34E94B97F54" ma:contentTypeVersion="11" ma:contentTypeDescription="Create a new document." ma:contentTypeScope="" ma:versionID="6a8d953d8541a51c88d74939c5a5b24e">
  <xsd:schema xmlns:xsd="http://www.w3.org/2001/XMLSchema" xmlns:xs="http://www.w3.org/2001/XMLSchema" xmlns:p="http://schemas.microsoft.com/office/2006/metadata/properties" xmlns:ns2="a4659d00-e82d-40d5-888b-efd5c74ea1b0" targetNamespace="http://schemas.microsoft.com/office/2006/metadata/properties" ma:root="true" ma:fieldsID="cf40d8d1fc1142eac05324b45b4fbb64" ns2:_="">
    <xsd:import namespace="a4659d00-e82d-40d5-888b-efd5c74ea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59d00-e82d-40d5-888b-efd5c74ea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DF0F65-9660-4718-8048-BFAB32C76C01}"/>
</file>

<file path=customXml/itemProps2.xml><?xml version="1.0" encoding="utf-8"?>
<ds:datastoreItem xmlns:ds="http://schemas.openxmlformats.org/officeDocument/2006/customXml" ds:itemID="{63133C81-3675-42DD-A341-34AFBB626517}"/>
</file>

<file path=customXml/itemProps3.xml><?xml version="1.0" encoding="utf-8"?>
<ds:datastoreItem xmlns:ds="http://schemas.openxmlformats.org/officeDocument/2006/customXml" ds:itemID="{64F40257-F0EC-4287-95B5-452DA8C0A9C7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N.M.S SERMATHAI VASAN COLLEGE FOR WOMEN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N.M.S SERMATHAI VASAN COLLEGE FOR WOMEN</dc:title>
  <dc:creator/>
  <cp:lastModifiedBy>.</cp:lastModifiedBy>
  <cp:revision>6</cp:revision>
  <dcterms:created xsi:type="dcterms:W3CDTF">2006-08-16T00:00:00Z</dcterms:created>
  <dcterms:modified xsi:type="dcterms:W3CDTF">2021-12-14T08:45:10Z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0x010100E30AEA44BDC0A541A22EC34E94B97F54</vt:lpwstr>
  </property>
</Properties>
</file>