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6" r:id="rId20"/>
    <p:sldId id="278" r:id="rId21"/>
    <p:sldId id="274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A2122D-F288-4261-85C1-730FBB4B51AC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E02049-5D8B-4AA0-905D-2331C0B29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Bapsi Sidhwa is an&#10;acclaimed Pakistani&#10;writer, whose focus is&#10;on women’s&#10;experience in the&#10;time of Partition in&#10;India.&#10;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Khutlibai left the house angrily. Next morning she&#10;phoned Zareen to come and see her. Zareen visited her&#10;mother the nex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31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Khutlibai told her about how Manek in&#10;childhood days chased her with gun and&#10;Feroza was injured. She was afraid that Man..."/>
          <p:cNvPicPr>
            <a:picLocks noChangeAspect="1" noChangeArrowheads="1"/>
          </p:cNvPicPr>
          <p:nvPr/>
        </p:nvPicPr>
        <p:blipFill>
          <a:blip r:embed="rId2"/>
          <a:srcRect t="20042" b="24843"/>
          <a:stretch>
            <a:fillRect/>
          </a:stretch>
        </p:blipFill>
        <p:spPr bwMode="auto">
          <a:xfrm>
            <a:off x="0" y="0"/>
            <a:ext cx="8915400" cy="2514600"/>
          </a:xfrm>
          <a:prstGeom prst="rect">
            <a:avLst/>
          </a:prstGeom>
          <a:noFill/>
        </p:spPr>
      </p:pic>
      <p:pic>
        <p:nvPicPr>
          <p:cNvPr id="4100" name="Picture 4" descr="Chapter-4&#10;• Two weeks before they informed Manek about&#10;flight details and he assured them that he would&#10;be at Kennedy Airp..."/>
          <p:cNvPicPr>
            <a:picLocks noChangeAspect="1" noChangeArrowheads="1"/>
          </p:cNvPicPr>
          <p:nvPr/>
        </p:nvPicPr>
        <p:blipFill>
          <a:blip r:embed="rId3"/>
          <a:srcRect t="8929" b="10714"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On Friday the house was filled with relatives.&#10;Soonamai, Cyrus’s mother visited him rarely. She lives&#10;with her eldest s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-5&#10;• Feroza bought the cassette player and camera&#10;for Manek at the Dubai Duty-Free. In the&#10;evening landed at Heath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91600" cy="562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• Feroza said that she is going to stay with her&#10;uncle. She was again asked to go for secondary&#10;inspection. She told the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apter-6&#10;• Manek tells Feroza that they can spend one week&#10;in Newyork and then get back to Cambridge.&#10;• At two in the m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9666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• Manek called her boochimai, and left her in&#10;the women’s restroom. There she saw some&#10;men and ran to the room to inform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hapter-7&#10;• Manek and Feroza went on a tour of Newyork&#10;• They saw Statue of Liberty, Empire State&#10;Building, twin World T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616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Manek was not interested in following Feroza&#10;to all the places. He asks her to come to&#10;Lexington Avenue entrance. Then t..."/>
          <p:cNvPicPr>
            <a:picLocks noChangeAspect="1" noChangeArrowheads="1"/>
          </p:cNvPicPr>
          <p:nvPr/>
        </p:nvPicPr>
        <p:blipFill>
          <a:blip r:embed="rId2"/>
          <a:srcRect t="21658" b="21489"/>
          <a:stretch>
            <a:fillRect/>
          </a:stretch>
        </p:blipFill>
        <p:spPr bwMode="auto">
          <a:xfrm>
            <a:off x="838200" y="228600"/>
            <a:ext cx="7391400" cy="3200400"/>
          </a:xfrm>
          <a:prstGeom prst="rect">
            <a:avLst/>
          </a:prstGeom>
          <a:noFill/>
        </p:spPr>
      </p:pic>
      <p:pic>
        <p:nvPicPr>
          <p:cNvPr id="33796" name="Picture 4" descr="• Manek advised Feroza how to behave in the&#10;public and also asked her not to look into&#10;other’s eyes.&#10;• He pointed out who ..."/>
          <p:cNvPicPr>
            <a:picLocks noChangeAspect="1" noChangeArrowheads="1"/>
          </p:cNvPicPr>
          <p:nvPr/>
        </p:nvPicPr>
        <p:blipFill>
          <a:blip r:embed="rId3"/>
          <a:srcRect t="16368" b="28389"/>
          <a:stretch>
            <a:fillRect/>
          </a:stretch>
        </p:blipFill>
        <p:spPr bwMode="auto">
          <a:xfrm>
            <a:off x="990600" y="3200400"/>
            <a:ext cx="7239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hapter 8&#10;• Manek wrote to his University and the bank to&#10;sort out the trouble with the immigration&#10;authorities.&#10;• He ask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858249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27" t="26041" r="39092" b="15625"/>
          <a:stretch>
            <a:fillRect/>
          </a:stretch>
        </p:blipFill>
        <p:spPr bwMode="auto">
          <a:xfrm>
            <a:off x="-35379" y="0"/>
            <a:ext cx="9179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pter-9&#10;• On hearing of Feroza’s arrival, two weeks earlier,&#10;he had moved to the two-story, three bedroom&#10;house in Som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7720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Feroza was able to understand the humiliations&#10;endured by Manek in an alien land. Manek told&#10;her about the accident he 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2442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He had told her about the free food offered&#10;for desi students every evening in Houston’s&#10;bars. They went to Newbury st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pter-10&#10;• Monday morning Manek returned to his regular&#10;routine life. When he was out Feroza used to&#10;watch a small blac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End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 American Brat by Bapsi Sidh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 American Brat by Bapsi Sidh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8"/>
            <a:ext cx="9144000" cy="685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 American Brat by Bapsi Sidh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2" y="0"/>
            <a:ext cx="91094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apter-1&#10;• Cyrus Ginwalla - father of Feroza, Zareen Ginwalla&#10;– mother of Feroza.&#10;• Zareen complains about the behaviou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Manek was Zareen’s younger brother, only six&#10;years older than Feroza.&#10;• Cyrus accepted to think about it. When Zareen&#10;st..."/>
          <p:cNvPicPr>
            <a:picLocks noChangeAspect="1" noChangeArrowheads="1"/>
          </p:cNvPicPr>
          <p:nvPr/>
        </p:nvPicPr>
        <p:blipFill>
          <a:blip r:embed="rId2"/>
          <a:srcRect t="19565" b="10870"/>
          <a:stretch>
            <a:fillRect/>
          </a:stretch>
        </p:blipFill>
        <p:spPr bwMode="auto">
          <a:xfrm>
            <a:off x="0" y="0"/>
            <a:ext cx="8915400" cy="3124200"/>
          </a:xfrm>
          <a:prstGeom prst="rect">
            <a:avLst/>
          </a:prstGeom>
          <a:noFill/>
        </p:spPr>
      </p:pic>
      <p:pic>
        <p:nvPicPr>
          <p:cNvPr id="8196" name="Picture 4" descr="Chapter-2&#10;• Cyrus was glad Feroza didn’t discuss the incident&#10;with Zareen. Zareen was seventeen, when she&#10;married Cyrus. Z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418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Zareen and Feroza went to the women’s&#10;section covering their head with dopattas.&#10;Zulfikar ali, Bhutto’s sister was at th..."/>
          <p:cNvPicPr>
            <a:picLocks noChangeAspect="1" noChangeArrowheads="1"/>
          </p:cNvPicPr>
          <p:nvPr/>
        </p:nvPicPr>
        <p:blipFill>
          <a:blip r:embed="rId2"/>
          <a:srcRect t="20042" r="9718" b="16493"/>
          <a:stretch>
            <a:fillRect/>
          </a:stretch>
        </p:blipFill>
        <p:spPr bwMode="auto">
          <a:xfrm>
            <a:off x="0" y="0"/>
            <a:ext cx="8534400" cy="2895600"/>
          </a:xfrm>
          <a:prstGeom prst="rect">
            <a:avLst/>
          </a:prstGeom>
          <a:noFill/>
        </p:spPr>
      </p:pic>
      <p:pic>
        <p:nvPicPr>
          <p:cNvPr id="7172" name="Picture 4" descr="Chapter-3&#10;• The family waited for three successive&#10;evenings for the trunk call to America. On the&#10;fourth evening, Cyrus to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95524"/>
            <a:ext cx="89154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• Khutlibai, Zareen’s mother came to her house.&#10;She inquired about each servant’s health and&#10;their families’ welfare. Kh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EA44BDC0A541A22EC34E94B97F54" ma:contentTypeVersion="11" ma:contentTypeDescription="Create a new document." ma:contentTypeScope="" ma:versionID="6a8d953d8541a51c88d74939c5a5b24e">
  <xsd:schema xmlns:xsd="http://www.w3.org/2001/XMLSchema" xmlns:xs="http://www.w3.org/2001/XMLSchema" xmlns:p="http://schemas.microsoft.com/office/2006/metadata/properties" xmlns:ns2="a4659d00-e82d-40d5-888b-efd5c74ea1b0" targetNamespace="http://schemas.microsoft.com/office/2006/metadata/properties" ma:root="true" ma:fieldsID="cf40d8d1fc1142eac05324b45b4fbb64" ns2:_="">
    <xsd:import namespace="a4659d00-e82d-40d5-888b-efd5c74ea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59d00-e82d-40d5-888b-efd5c74ea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33D6EA-AE2C-43A5-8DD7-04D197695D51}"/>
</file>

<file path=customXml/itemProps2.xml><?xml version="1.0" encoding="utf-8"?>
<ds:datastoreItem xmlns:ds="http://schemas.openxmlformats.org/officeDocument/2006/customXml" ds:itemID="{6FF6ECEA-C934-4B87-A1B5-0B2B243BB06E}"/>
</file>

<file path=customXml/itemProps3.xml><?xml version="1.0" encoding="utf-8"?>
<ds:datastoreItem xmlns:ds="http://schemas.openxmlformats.org/officeDocument/2006/customXml" ds:itemID="{D9572726-55C6-4984-9BD5-68833070771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8</cp:revision>
  <dcterms:created xsi:type="dcterms:W3CDTF">2021-02-15T05:06:48Z</dcterms:created>
  <dcterms:modified xsi:type="dcterms:W3CDTF">2021-02-16T04:47:29Z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0x010100E30AEA44BDC0A541A22EC34E94B97F54</vt:lpwstr>
  </property>
</Properties>
</file>