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8" r:id="rId4"/>
    <p:sldId id="260" r:id="rId5"/>
    <p:sldId id="263" r:id="rId6"/>
    <p:sldId id="259" r:id="rId7"/>
    <p:sldId id="262" r:id="rId8"/>
    <p:sldId id="261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736693-182B-42CB-9BF7-690272F4BBC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F9C9B-974A-4E99-B279-2914B2EC81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ab8-sys02\staff\staff\My Documents\Tamizharasi1\English dept ICT\slide1-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Lab8-sys02\staff\staff\My Documents\Tamizharasi1\English dept ICT\POETIC+ANALY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4495800"/>
            <a:ext cx="41148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Mrs.S.TAMIZHARASI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DEPARTMENT OF ENGLISH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ab8-sys02\staff\staff\My Documents\Tamizharasi1\English dept ICT\David+Herbert+Lawrence+(11+September+1885+–+2+March+1930)+was+an+English+novelist,+poet,+playwright,+essayist,+literary+critic+and+painter+who+published+as+D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ab8-sys02\staff\staff\My Documents\Tamizharasi1\English dept ICT\snake-by-dh-lawrence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Lab8-sys02\staff\staff\My Documents\Tamizharasi1\English dept ICT\snake-by-d-h-lawrence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Lab8-sys02\staff\staff\My Documents\Tamizharasi1\English dept ICT\snakeclass-x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Lab8-sys02\staff\staff\My Documents\Tamizharasi1\English dept ICT\snake-by-d-h-lawrence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Lab8-sys02\staff\staff\My Documents\Tamizharasi1\English dept ICT\snakeclass-x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915399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Lab8-sys02\staff\staff\My Documents\Tamizharasi1\English dept ICT\snakeclass-x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Lab8-sys02\staff\staff\My Documents\Tamizharasi1\English dept ICT\snake-by-dh-lawrence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AEA44BDC0A541A22EC34E94B97F54" ma:contentTypeVersion="11" ma:contentTypeDescription="Create a new document." ma:contentTypeScope="" ma:versionID="6a8d953d8541a51c88d74939c5a5b24e">
  <xsd:schema xmlns:xsd="http://www.w3.org/2001/XMLSchema" xmlns:xs="http://www.w3.org/2001/XMLSchema" xmlns:p="http://schemas.microsoft.com/office/2006/metadata/properties" xmlns:ns2="a4659d00-e82d-40d5-888b-efd5c74ea1b0" targetNamespace="http://schemas.microsoft.com/office/2006/metadata/properties" ma:root="true" ma:fieldsID="cf40d8d1fc1142eac05324b45b4fbb64" ns2:_="">
    <xsd:import namespace="a4659d00-e82d-40d5-888b-efd5c74ea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59d00-e82d-40d5-888b-efd5c74ea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716116-DF64-48ED-9791-8A205B48133C}"/>
</file>

<file path=customXml/itemProps2.xml><?xml version="1.0" encoding="utf-8"?>
<ds:datastoreItem xmlns:ds="http://schemas.openxmlformats.org/officeDocument/2006/customXml" ds:itemID="{3BE847C8-4E85-4867-B8FF-4514DF0653FB}"/>
</file>

<file path=customXml/itemProps3.xml><?xml version="1.0" encoding="utf-8"?>
<ds:datastoreItem xmlns:ds="http://schemas.openxmlformats.org/officeDocument/2006/customXml" ds:itemID="{34E8FE5E-E5C3-4327-B893-65639D0F5270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8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.</cp:lastModifiedBy>
  <cp:revision>4</cp:revision>
  <dcterms:created xsi:type="dcterms:W3CDTF">2019-07-09T07:15:58Z</dcterms:created>
  <dcterms:modified xsi:type="dcterms:W3CDTF">2021-12-14T09:00:10Z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0x010100E30AEA44BDC0A541A22EC34E94B97F54</vt:lpwstr>
  </property>
</Properties>
</file>